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974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10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0593032b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0593032b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Determine les variables - ecris un hypothese - fait un observation qualitative et un quantitative, etc.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964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0593032b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0593032b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17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0593032b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0593032b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39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593032b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0593032b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Est-ce que l’engrais cause une plante de grandir plus? Les plantes ont besoin des nutriments pour grandir. Les engrais ajoutent les nutriments au sol alors les plantes vont grandir plus.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867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0593032b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0593032b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00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0593032b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0593032b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independante - l’engrais …. Variable dependante - growth de la plante … variables controlees - l’eau, temperature, place, etc.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039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0593032b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0593032b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 - la taille de la plante ou le nombre de feuille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- le couleur des feuilles ou la rigidite de la tige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874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0593032b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0593032bd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12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593032bd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593032bd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Determine les variables - ecris un hypothese - fait un observation qualitative et un quantitative, etc.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6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méthode scientifique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1031775" y="1746100"/>
            <a:ext cx="50973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Labo: Le mouvement d’un objet qui tombe</a:t>
            </a: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875" y="614400"/>
            <a:ext cx="240030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 l="13159" t="7814" r="8506" b="6022"/>
          <a:stretch/>
        </p:blipFill>
        <p:spPr>
          <a:xfrm rot="5400000">
            <a:off x="2126024" y="328551"/>
            <a:ext cx="5057152" cy="44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loi vs. une théorie </a:t>
            </a:r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u="sng"/>
              <a:t>Une loi</a:t>
            </a:r>
            <a:r>
              <a:rPr lang="en" sz="1800"/>
              <a:t> - Une action ou un état qui a été observé de manière tellement constante que les scientifiques sont convaincus que cela </a:t>
            </a:r>
            <a:r>
              <a:rPr lang="en" sz="1800" b="1" i="1"/>
              <a:t>produira toujours</a:t>
            </a:r>
            <a:r>
              <a:rPr lang="en" sz="1800"/>
              <a:t>. </a:t>
            </a:r>
            <a:endParaRPr sz="180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u="sng"/>
              <a:t>Une théorie </a:t>
            </a:r>
            <a:r>
              <a:rPr lang="en" sz="1800"/>
              <a:t>- L’explication d’une observation ou d’un phénomène qui a été confirmée par des résultats d’expérience constants et répétés et est acceptée par </a:t>
            </a:r>
            <a:r>
              <a:rPr lang="en" sz="1800" b="1" i="1"/>
              <a:t>une majorité de scientifiques</a:t>
            </a:r>
            <a:r>
              <a:rPr lang="en" sz="1800"/>
              <a:t>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hypothèse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L’explication possible d’une question ou d’une observation de manière qui soit vérifiable.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L’expérience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Une activité ou une méthode conçue pour invalider une hypothèse.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variables</a:t>
            </a: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819150" y="1603500"/>
            <a:ext cx="7505700" cy="28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Une variable</a:t>
            </a:r>
            <a:r>
              <a:rPr lang="en" sz="1800"/>
              <a:t> - tout facteur qui peut influer sur le résultat de l’expérience.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Une variable indépendante</a:t>
            </a:r>
            <a:r>
              <a:rPr lang="en" sz="1800"/>
              <a:t> - Le facteur que tu changes.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Une variable dépendante</a:t>
            </a:r>
            <a:r>
              <a:rPr lang="en" sz="1800"/>
              <a:t> - Le facteur qui change en raison de la variable indépendante.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Une variable contrôlée</a:t>
            </a:r>
            <a:r>
              <a:rPr lang="en" sz="1800"/>
              <a:t> - Le(s) facteur(s) que tu gardes la même pendant l’expérience.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○"/>
            </a:pPr>
            <a:r>
              <a:rPr lang="en" sz="1800">
                <a:solidFill>
                  <a:srgbClr val="9900FF"/>
                </a:solidFill>
              </a:rPr>
              <a:t>Pourquoi pensez-vous est-ce qu’on a besoin des variables contrôlées???</a:t>
            </a:r>
            <a:endParaRPr sz="1800">
              <a:solidFill>
                <a:srgbClr val="99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○"/>
            </a:pPr>
            <a:r>
              <a:rPr lang="en" sz="1800">
                <a:solidFill>
                  <a:srgbClr val="9900FF"/>
                </a:solidFill>
              </a:rPr>
              <a:t>Exemple</a:t>
            </a:r>
            <a:endParaRPr sz="18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observations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Une observation quantitative </a:t>
            </a:r>
            <a:r>
              <a:rPr lang="en" sz="1800"/>
              <a:t>- une observation qui comprend des mesures. 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Exemple: taille, poids, densité, solubilité, température, etc.</a:t>
            </a:r>
            <a:endParaRPr sz="1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Une observation qualitative</a:t>
            </a:r>
            <a:r>
              <a:rPr lang="en" sz="1800"/>
              <a:t> - une observation décrite avec des mots seulement. 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Exemple: couleur, texture, forme, odeur, etc.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conclusion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L’interprétation des résultats d’une expérience liée à la vérification d’une hypothèse.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Feuille de pratique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Nunito</vt:lpstr>
      <vt:lpstr>Arial</vt:lpstr>
      <vt:lpstr>Shift</vt:lpstr>
      <vt:lpstr>La méthode scientifique</vt:lpstr>
      <vt:lpstr>PowerPoint Presentation</vt:lpstr>
      <vt:lpstr>Une loi vs. une théorie </vt:lpstr>
      <vt:lpstr>Une hypothèse</vt:lpstr>
      <vt:lpstr>L’expérience</vt:lpstr>
      <vt:lpstr>Les variables</vt:lpstr>
      <vt:lpstr>Les observations</vt:lpstr>
      <vt:lpstr>La conclusion</vt:lpstr>
      <vt:lpstr>Feuille de pratique</vt:lpstr>
      <vt:lpstr>Labo: Le mouvement d’un objet qui tombe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méthode scientifique</dc:title>
  <dc:creator>Michelle Salah</dc:creator>
  <cp:lastModifiedBy>User</cp:lastModifiedBy>
  <cp:revision>1</cp:revision>
  <dcterms:modified xsi:type="dcterms:W3CDTF">2019-09-11T12:28:57Z</dcterms:modified>
</cp:coreProperties>
</file>