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0064-C47B-4D53-9467-4450755E41B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FF74-6B42-401E-A4BE-72D3944A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6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0064-C47B-4D53-9467-4450755E41B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FF74-6B42-401E-A4BE-72D3944A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08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0064-C47B-4D53-9467-4450755E41B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FF74-6B42-401E-A4BE-72D3944A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56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0064-C47B-4D53-9467-4450755E41B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FF74-6B42-401E-A4BE-72D3944AAE3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9074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0064-C47B-4D53-9467-4450755E41B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FF74-6B42-401E-A4BE-72D3944A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84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0064-C47B-4D53-9467-4450755E41B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FF74-6B42-401E-A4BE-72D3944A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09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0064-C47B-4D53-9467-4450755E41B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FF74-6B42-401E-A4BE-72D3944A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09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0064-C47B-4D53-9467-4450755E41B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FF74-6B42-401E-A4BE-72D3944A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39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0064-C47B-4D53-9467-4450755E41B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FF74-6B42-401E-A4BE-72D3944A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0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0064-C47B-4D53-9467-4450755E41B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FF74-6B42-401E-A4BE-72D3944A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5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0064-C47B-4D53-9467-4450755E41B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FF74-6B42-401E-A4BE-72D3944A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0064-C47B-4D53-9467-4450755E41B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FF74-6B42-401E-A4BE-72D3944A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2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0064-C47B-4D53-9467-4450755E41B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FF74-6B42-401E-A4BE-72D3944A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0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0064-C47B-4D53-9467-4450755E41B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FF74-6B42-401E-A4BE-72D3944A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0064-C47B-4D53-9467-4450755E41B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FF74-6B42-401E-A4BE-72D3944A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8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0064-C47B-4D53-9467-4450755E41B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FF74-6B42-401E-A4BE-72D3944A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6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0064-C47B-4D53-9467-4450755E41B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FF74-6B42-401E-A4BE-72D3944A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9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80E0064-C47B-4D53-9467-4450755E41B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7FF74-6B42-401E-A4BE-72D3944A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6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 altLang="en-US"/>
              <a:t>La théorie atomique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32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La théorie particulaire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03389" y="1600201"/>
            <a:ext cx="8785225" cy="5141913"/>
          </a:xfrm>
        </p:spPr>
        <p:txBody>
          <a:bodyPr/>
          <a:lstStyle/>
          <a:p>
            <a:r>
              <a:rPr lang="en-CA" altLang="en-US" sz="3000"/>
              <a:t>Toute matière se composent des particules</a:t>
            </a:r>
          </a:p>
          <a:p>
            <a:r>
              <a:rPr lang="en-CA" altLang="en-US" sz="3000"/>
              <a:t>Chaque substance pure a son propre type de particules, distinct des particules d’autres substance pures. </a:t>
            </a:r>
          </a:p>
          <a:p>
            <a:r>
              <a:rPr lang="en-CA" altLang="en-US" sz="3000"/>
              <a:t>Les particules s’attirent mutuellement</a:t>
            </a:r>
          </a:p>
          <a:p>
            <a:r>
              <a:rPr lang="en-CA" altLang="en-US" sz="3000"/>
              <a:t>Les particules sont toujours en mouvement</a:t>
            </a:r>
          </a:p>
          <a:p>
            <a:r>
              <a:rPr lang="en-CA" altLang="en-US" sz="3000"/>
              <a:t>Les particules plus chaudes se déplacent plus vite que les particules froides.</a:t>
            </a:r>
            <a:r>
              <a:rPr lang="en-CA" altLang="en-US"/>
              <a:t> </a:t>
            </a:r>
          </a:p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7580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sz="2800" dirty="0"/>
              <a:t>La </a:t>
            </a:r>
            <a:r>
              <a:rPr lang="en-CA" altLang="en-US" sz="2800" dirty="0" err="1"/>
              <a:t>théorie</a:t>
            </a:r>
            <a:r>
              <a:rPr lang="en-CA" altLang="en-US" sz="2800" dirty="0"/>
              <a:t> </a:t>
            </a:r>
            <a:r>
              <a:rPr lang="en-CA" altLang="en-US" sz="2800" dirty="0" err="1"/>
              <a:t>particulaire</a:t>
            </a:r>
            <a:r>
              <a:rPr lang="en-CA" altLang="en-US" sz="2800" dirty="0"/>
              <a:t> ne </a:t>
            </a:r>
            <a:r>
              <a:rPr lang="en-CA" altLang="en-US" sz="2800" dirty="0" err="1" smtClean="0"/>
              <a:t>pouvait</a:t>
            </a:r>
            <a:r>
              <a:rPr lang="en-CA" altLang="en-US" sz="2800" dirty="0" smtClean="0"/>
              <a:t> </a:t>
            </a:r>
            <a:r>
              <a:rPr lang="en-CA" altLang="en-US" sz="2800" dirty="0"/>
              <a:t>pas </a:t>
            </a:r>
            <a:r>
              <a:rPr lang="en-CA" altLang="en-US" sz="2800" dirty="0" err="1"/>
              <a:t>expliquer</a:t>
            </a:r>
            <a:r>
              <a:rPr lang="en-CA" altLang="en-US" sz="2800" dirty="0"/>
              <a:t> tout sur les substances </a:t>
            </a:r>
            <a:r>
              <a:rPr lang="en-CA" altLang="en-US" sz="2800" dirty="0" err="1"/>
              <a:t>pures</a:t>
            </a:r>
            <a:endParaRPr lang="en-CA" altLang="en-US" sz="2800" dirty="0"/>
          </a:p>
          <a:p>
            <a:endParaRPr lang="en-CA" altLang="en-US" sz="2800" dirty="0"/>
          </a:p>
          <a:p>
            <a:r>
              <a:rPr lang="en-CA" altLang="en-US" sz="2800" dirty="0" err="1"/>
              <a:t>Alors</a:t>
            </a:r>
            <a:r>
              <a:rPr lang="en-CA" altLang="en-US" sz="2800" dirty="0"/>
              <a:t> on </a:t>
            </a:r>
            <a:r>
              <a:rPr lang="en-CA" altLang="en-US" sz="2800" dirty="0" err="1"/>
              <a:t>avait</a:t>
            </a:r>
            <a:r>
              <a:rPr lang="en-CA" altLang="en-US" sz="2800" dirty="0"/>
              <a:t> </a:t>
            </a:r>
            <a:r>
              <a:rPr lang="en-CA" altLang="en-US" sz="2800" dirty="0" err="1"/>
              <a:t>besoin</a:t>
            </a:r>
            <a:r>
              <a:rPr lang="en-CA" altLang="en-US" sz="2800" dirty="0"/>
              <a:t> </a:t>
            </a:r>
            <a:r>
              <a:rPr lang="en-CA" altLang="en-US" sz="2800" dirty="0" err="1"/>
              <a:t>d’une</a:t>
            </a:r>
            <a:r>
              <a:rPr lang="en-CA" altLang="en-US" sz="2800" dirty="0"/>
              <a:t> </a:t>
            </a:r>
            <a:r>
              <a:rPr lang="en-CA" altLang="en-US" sz="2800" dirty="0" err="1"/>
              <a:t>théorie</a:t>
            </a:r>
            <a:r>
              <a:rPr lang="en-CA" altLang="en-US" sz="2800" dirty="0"/>
              <a:t> plus </a:t>
            </a:r>
            <a:r>
              <a:rPr lang="en-CA" altLang="en-US" sz="2800" dirty="0" err="1"/>
              <a:t>explicite</a:t>
            </a:r>
            <a:r>
              <a:rPr lang="en-CA" altLang="en-US" sz="2800" dirty="0"/>
              <a:t>.</a:t>
            </a:r>
          </a:p>
          <a:p>
            <a:pPr lvl="1"/>
            <a:r>
              <a:rPr lang="en-CA" altLang="en-US" sz="2000" dirty="0"/>
              <a:t>La </a:t>
            </a:r>
            <a:r>
              <a:rPr lang="en-CA" altLang="en-US" sz="2000" dirty="0" err="1"/>
              <a:t>théorie</a:t>
            </a:r>
            <a:r>
              <a:rPr lang="en-CA" altLang="en-US" sz="2000" dirty="0"/>
              <a:t> </a:t>
            </a:r>
            <a:r>
              <a:rPr lang="en-CA" altLang="en-US" sz="2000" dirty="0" err="1"/>
              <a:t>atomique</a:t>
            </a:r>
            <a:r>
              <a:rPr lang="en-CA" altLang="en-US" sz="2000" dirty="0"/>
              <a:t> – </a:t>
            </a:r>
            <a:r>
              <a:rPr lang="en-CA" altLang="en-US" sz="2000" dirty="0" err="1" smtClean="0"/>
              <a:t>crée</a:t>
            </a:r>
            <a:r>
              <a:rPr lang="en-CA" altLang="en-US" sz="2000" dirty="0" smtClean="0"/>
              <a:t> par John </a:t>
            </a:r>
            <a:r>
              <a:rPr lang="en-CA" altLang="en-US" sz="2000" dirty="0"/>
              <a:t>Dalton</a:t>
            </a:r>
          </a:p>
        </p:txBody>
      </p:sp>
    </p:spTree>
    <p:extLst>
      <p:ext uri="{BB962C8B-B14F-4D97-AF65-F5344CB8AC3E}">
        <p14:creationId xmlns:p14="http://schemas.microsoft.com/office/powerpoint/2010/main" val="84145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La théorie atomique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703389" y="1600200"/>
            <a:ext cx="8713787" cy="49974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altLang="en-US" sz="2800" dirty="0" err="1"/>
              <a:t>Toute</a:t>
            </a:r>
            <a:r>
              <a:rPr lang="en-CA" altLang="en-US" sz="2800" dirty="0"/>
              <a:t> </a:t>
            </a:r>
            <a:r>
              <a:rPr lang="en-CA" altLang="en-US" sz="2800" dirty="0" err="1"/>
              <a:t>matière</a:t>
            </a:r>
            <a:r>
              <a:rPr lang="en-CA" altLang="en-US" sz="2800" dirty="0"/>
              <a:t> se </a:t>
            </a:r>
            <a:r>
              <a:rPr lang="en-CA" altLang="en-US" sz="2800" dirty="0" err="1"/>
              <a:t>composent</a:t>
            </a:r>
            <a:r>
              <a:rPr lang="en-CA" altLang="en-US" sz="2800" dirty="0"/>
              <a:t> de petites </a:t>
            </a:r>
            <a:r>
              <a:rPr lang="en-CA" altLang="en-US" sz="2800" dirty="0" err="1"/>
              <a:t>particules</a:t>
            </a:r>
            <a:r>
              <a:rPr lang="en-CA" altLang="en-US" sz="2800" dirty="0"/>
              <a:t> (des </a:t>
            </a:r>
            <a:r>
              <a:rPr lang="en-CA" altLang="en-US" sz="2800" dirty="0" err="1"/>
              <a:t>atomes</a:t>
            </a:r>
            <a:r>
              <a:rPr lang="en-CA" alt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CA" altLang="en-US" sz="2800" dirty="0"/>
              <a:t>Il </a:t>
            </a:r>
            <a:r>
              <a:rPr lang="en-CA" altLang="en-US" sz="2800" dirty="0" err="1"/>
              <a:t>est</a:t>
            </a:r>
            <a:r>
              <a:rPr lang="en-CA" altLang="en-US" sz="2800" dirty="0"/>
              <a:t> impossible de </a:t>
            </a:r>
            <a:r>
              <a:rPr lang="en-CA" altLang="en-US" sz="2800" dirty="0" err="1"/>
              <a:t>créer</a:t>
            </a:r>
            <a:r>
              <a:rPr lang="en-CA" altLang="en-US" sz="2800" dirty="0"/>
              <a:t> </a:t>
            </a:r>
            <a:r>
              <a:rPr lang="en-CA" altLang="en-US" sz="2800" dirty="0" err="1"/>
              <a:t>ou</a:t>
            </a:r>
            <a:r>
              <a:rPr lang="en-CA" altLang="en-US" sz="2800" dirty="0"/>
              <a:t> </a:t>
            </a:r>
            <a:r>
              <a:rPr lang="en-CA" altLang="en-US" sz="2800" dirty="0" err="1"/>
              <a:t>détruire</a:t>
            </a:r>
            <a:r>
              <a:rPr lang="en-CA" altLang="en-US" sz="2800" dirty="0"/>
              <a:t> des </a:t>
            </a:r>
            <a:r>
              <a:rPr lang="en-CA" altLang="en-US" sz="2800" dirty="0" err="1"/>
              <a:t>atomes</a:t>
            </a:r>
            <a:r>
              <a:rPr lang="en-CA" altLang="en-US" sz="2800" dirty="0"/>
              <a:t>, </a:t>
            </a:r>
            <a:r>
              <a:rPr lang="en-CA" altLang="en-US" sz="2800" dirty="0" err="1"/>
              <a:t>ou</a:t>
            </a:r>
            <a:r>
              <a:rPr lang="en-CA" altLang="en-US" sz="2800" dirty="0"/>
              <a:t> les </a:t>
            </a:r>
            <a:r>
              <a:rPr lang="en-CA" altLang="en-US" sz="2800" dirty="0" err="1"/>
              <a:t>diviser</a:t>
            </a:r>
            <a:r>
              <a:rPr lang="en-CA" altLang="en-US" sz="2800" dirty="0"/>
              <a:t> </a:t>
            </a:r>
            <a:r>
              <a:rPr lang="en-CA" altLang="en-US" sz="2800" dirty="0" err="1"/>
              <a:t>en</a:t>
            </a:r>
            <a:r>
              <a:rPr lang="en-CA" altLang="en-US" sz="2800" dirty="0"/>
              <a:t> </a:t>
            </a:r>
            <a:r>
              <a:rPr lang="en-CA" altLang="en-US" sz="2800" dirty="0" err="1"/>
              <a:t>particules</a:t>
            </a:r>
            <a:r>
              <a:rPr lang="en-CA" altLang="en-US" sz="2800" dirty="0"/>
              <a:t> plus petites. </a:t>
            </a:r>
          </a:p>
          <a:p>
            <a:pPr>
              <a:lnSpc>
                <a:spcPct val="90000"/>
              </a:lnSpc>
            </a:pPr>
            <a:r>
              <a:rPr lang="en-CA" altLang="en-US" sz="2800" dirty="0"/>
              <a:t>La masse et la </a:t>
            </a:r>
            <a:r>
              <a:rPr lang="en-CA" altLang="en-US" sz="2800" dirty="0" err="1"/>
              <a:t>taille</a:t>
            </a:r>
            <a:r>
              <a:rPr lang="en-CA" altLang="en-US" sz="2800" dirty="0"/>
              <a:t> de </a:t>
            </a:r>
            <a:r>
              <a:rPr lang="en-CA" altLang="en-US" sz="2800" dirty="0" err="1"/>
              <a:t>tous</a:t>
            </a:r>
            <a:r>
              <a:rPr lang="en-CA" altLang="en-US" sz="2800" dirty="0"/>
              <a:t> les </a:t>
            </a:r>
            <a:r>
              <a:rPr lang="en-CA" altLang="en-US" sz="2800" dirty="0" err="1"/>
              <a:t>atomes</a:t>
            </a:r>
            <a:r>
              <a:rPr lang="en-CA" altLang="en-US" sz="2800" dirty="0"/>
              <a:t> d’un </a:t>
            </a:r>
            <a:r>
              <a:rPr lang="en-CA" altLang="en-US" sz="2800" dirty="0" err="1"/>
              <a:t>même</a:t>
            </a:r>
            <a:r>
              <a:rPr lang="en-CA" altLang="en-US" sz="2800" dirty="0"/>
              <a:t> </a:t>
            </a:r>
            <a:r>
              <a:rPr lang="en-CA" altLang="en-US" sz="2800" dirty="0" err="1"/>
              <a:t>élément</a:t>
            </a:r>
            <a:r>
              <a:rPr lang="en-CA" altLang="en-US" sz="2800" dirty="0"/>
              <a:t> </a:t>
            </a:r>
            <a:r>
              <a:rPr lang="en-CA" altLang="en-US" sz="2800" dirty="0" err="1"/>
              <a:t>sont</a:t>
            </a:r>
            <a:r>
              <a:rPr lang="en-CA" altLang="en-US" sz="2800" dirty="0"/>
              <a:t> </a:t>
            </a:r>
            <a:r>
              <a:rPr lang="en-CA" altLang="en-US" sz="2800" dirty="0" err="1"/>
              <a:t>identiques</a:t>
            </a:r>
            <a:r>
              <a:rPr lang="en-CA" altLang="en-US" sz="2800" dirty="0"/>
              <a:t>, </a:t>
            </a:r>
            <a:r>
              <a:rPr lang="en-CA" altLang="en-US" sz="2800" dirty="0" err="1"/>
              <a:t>mais</a:t>
            </a:r>
            <a:r>
              <a:rPr lang="en-CA" altLang="en-US" sz="2800" dirty="0"/>
              <a:t> </a:t>
            </a:r>
            <a:r>
              <a:rPr lang="en-CA" altLang="en-US" sz="2800" dirty="0" err="1"/>
              <a:t>différentes</a:t>
            </a:r>
            <a:r>
              <a:rPr lang="en-CA" altLang="en-US" sz="2800" dirty="0"/>
              <a:t> que </a:t>
            </a:r>
            <a:r>
              <a:rPr lang="en-CA" altLang="en-US" sz="2800" dirty="0" err="1"/>
              <a:t>ceux</a:t>
            </a:r>
            <a:r>
              <a:rPr lang="en-CA" altLang="en-US" sz="2800" dirty="0"/>
              <a:t> des </a:t>
            </a:r>
            <a:r>
              <a:rPr lang="en-CA" altLang="en-US" sz="2800" dirty="0" err="1"/>
              <a:t>autres</a:t>
            </a:r>
            <a:r>
              <a:rPr lang="en-CA" altLang="en-US" sz="2800" dirty="0"/>
              <a:t> </a:t>
            </a:r>
            <a:r>
              <a:rPr lang="en-CA" altLang="en-US" sz="2800" dirty="0" err="1"/>
              <a:t>éléments</a:t>
            </a:r>
            <a:r>
              <a:rPr lang="en-CA" altLang="en-US" sz="2800" dirty="0"/>
              <a:t>. </a:t>
            </a:r>
          </a:p>
          <a:p>
            <a:pPr>
              <a:lnSpc>
                <a:spcPct val="90000"/>
              </a:lnSpc>
            </a:pPr>
            <a:r>
              <a:rPr lang="en-CA" altLang="en-US" sz="2800" dirty="0"/>
              <a:t>Il se </a:t>
            </a:r>
            <a:r>
              <a:rPr lang="en-CA" altLang="en-US" sz="2800" dirty="0" err="1"/>
              <a:t>crée</a:t>
            </a:r>
            <a:r>
              <a:rPr lang="en-CA" altLang="en-US" sz="2800" dirty="0"/>
              <a:t> des </a:t>
            </a:r>
            <a:r>
              <a:rPr lang="en-CA" altLang="en-US" sz="2800" dirty="0" err="1"/>
              <a:t>composés</a:t>
            </a:r>
            <a:r>
              <a:rPr lang="en-CA" altLang="en-US" sz="2800" dirty="0"/>
              <a:t> </a:t>
            </a:r>
            <a:r>
              <a:rPr lang="en-CA" altLang="en-US" sz="2800" dirty="0" err="1"/>
              <a:t>quand</a:t>
            </a:r>
            <a:r>
              <a:rPr lang="en-CA" altLang="en-US" sz="2800" dirty="0"/>
              <a:t> les </a:t>
            </a:r>
            <a:r>
              <a:rPr lang="en-CA" altLang="en-US" sz="2800" dirty="0" err="1"/>
              <a:t>atomes</a:t>
            </a:r>
            <a:r>
              <a:rPr lang="en-CA" altLang="en-US" sz="2800" dirty="0"/>
              <a:t> de </a:t>
            </a:r>
            <a:r>
              <a:rPr lang="en-CA" altLang="en-US" sz="2800" dirty="0" err="1"/>
              <a:t>différentes</a:t>
            </a:r>
            <a:r>
              <a:rPr lang="en-CA" altLang="en-US" sz="2800" dirty="0"/>
              <a:t> </a:t>
            </a:r>
            <a:r>
              <a:rPr lang="en-CA" altLang="en-US" sz="2800" dirty="0" err="1"/>
              <a:t>éléments</a:t>
            </a:r>
            <a:r>
              <a:rPr lang="en-CA" altLang="en-US" sz="2800" dirty="0"/>
              <a:t> se </a:t>
            </a:r>
            <a:r>
              <a:rPr lang="en-CA" altLang="en-US" sz="2800" dirty="0" err="1"/>
              <a:t>regroupent</a:t>
            </a:r>
            <a:r>
              <a:rPr lang="en-CA" altLang="en-US" sz="2800" dirty="0"/>
              <a:t> </a:t>
            </a:r>
            <a:r>
              <a:rPr lang="en-CA" altLang="en-US" sz="2800" dirty="0" err="1"/>
              <a:t>dans</a:t>
            </a:r>
            <a:r>
              <a:rPr lang="en-CA" altLang="en-US" sz="2800" dirty="0"/>
              <a:t> les proportions </a:t>
            </a:r>
            <a:r>
              <a:rPr lang="en-CA" altLang="en-US" sz="2800" dirty="0" err="1"/>
              <a:t>définies</a:t>
            </a:r>
            <a:r>
              <a:rPr lang="en-CA" alt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843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154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La théorie atomique</vt:lpstr>
      <vt:lpstr>La théorie particulaire</vt:lpstr>
      <vt:lpstr>PowerPoint Presentation</vt:lpstr>
      <vt:lpstr>La théorie atomique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théorie atomique</dc:title>
  <dc:creator>User</dc:creator>
  <cp:lastModifiedBy>User</cp:lastModifiedBy>
  <cp:revision>1</cp:revision>
  <dcterms:created xsi:type="dcterms:W3CDTF">2020-02-03T15:28:12Z</dcterms:created>
  <dcterms:modified xsi:type="dcterms:W3CDTF">2020-02-03T15:30:22Z</dcterms:modified>
</cp:coreProperties>
</file>