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D7EBEA-A2B7-45FF-9080-E5DBD53FDC6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6B56C4-2DA0-4136-AADF-5A93399E3416}" type="datetimeFigureOut">
              <a:rPr lang="en-CA" smtClean="0"/>
              <a:t>20/11/2017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46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/>
          </a:bodyPr>
          <a:lstStyle/>
          <a:p>
            <a:r>
              <a:rPr lang="en-CA" sz="2800" dirty="0" err="1" smtClean="0"/>
              <a:t>N’oublie</a:t>
            </a:r>
            <a:r>
              <a:rPr lang="en-CA" sz="2800" dirty="0" smtClean="0"/>
              <a:t> pas: les cellules </a:t>
            </a:r>
            <a:r>
              <a:rPr lang="en-CA" sz="2800" dirty="0" err="1" smtClean="0"/>
              <a:t>remplissent</a:t>
            </a:r>
            <a:r>
              <a:rPr lang="en-CA" sz="2800" dirty="0" smtClean="0"/>
              <a:t> </a:t>
            </a:r>
            <a:r>
              <a:rPr lang="en-CA" sz="2800" dirty="0" err="1" smtClean="0"/>
              <a:t>toutes</a:t>
            </a:r>
            <a:r>
              <a:rPr lang="en-CA" sz="2800" dirty="0" smtClean="0"/>
              <a:t> les </a:t>
            </a:r>
            <a:r>
              <a:rPr lang="en-CA" sz="2800" dirty="0" err="1" smtClean="0"/>
              <a:t>fonctions</a:t>
            </a:r>
            <a:r>
              <a:rPr lang="en-CA" sz="2800" dirty="0" smtClean="0"/>
              <a:t> des </a:t>
            </a:r>
            <a:r>
              <a:rPr lang="en-CA" sz="2800" dirty="0" err="1" smtClean="0"/>
              <a:t>organismes</a:t>
            </a:r>
            <a:r>
              <a:rPr lang="en-CA" sz="2800" dirty="0" smtClean="0"/>
              <a:t> </a:t>
            </a:r>
            <a:r>
              <a:rPr lang="en-CA" sz="2800" dirty="0" err="1" smtClean="0"/>
              <a:t>vivants</a:t>
            </a:r>
            <a:r>
              <a:rPr lang="en-CA" sz="2800" dirty="0" smtClean="0"/>
              <a:t>!</a:t>
            </a:r>
          </a:p>
          <a:p>
            <a:endParaRPr lang="en-CA" sz="2800" dirty="0" smtClean="0"/>
          </a:p>
          <a:p>
            <a:r>
              <a:rPr lang="en-CA" sz="2800" dirty="0" err="1" smtClean="0"/>
              <a:t>Vous</a:t>
            </a:r>
            <a:r>
              <a:rPr lang="en-CA" sz="2800" dirty="0" smtClean="0"/>
              <a:t> </a:t>
            </a:r>
            <a:r>
              <a:rPr lang="en-CA" sz="2800" dirty="0" err="1" smtClean="0"/>
              <a:t>pensez</a:t>
            </a:r>
            <a:r>
              <a:rPr lang="en-CA" sz="2800" dirty="0" smtClean="0"/>
              <a:t> sans </a:t>
            </a:r>
            <a:r>
              <a:rPr lang="en-CA" sz="2800" dirty="0" err="1" smtClean="0"/>
              <a:t>doute</a:t>
            </a:r>
            <a:r>
              <a:rPr lang="en-CA" sz="2800" dirty="0" smtClean="0"/>
              <a:t> que la respiration </a:t>
            </a:r>
            <a:r>
              <a:rPr lang="en-CA" sz="2800" dirty="0" err="1" smtClean="0"/>
              <a:t>consiste</a:t>
            </a:r>
            <a:r>
              <a:rPr lang="en-CA" sz="2800" dirty="0" smtClean="0"/>
              <a:t> </a:t>
            </a:r>
            <a:r>
              <a:rPr lang="en-CA" sz="2800" dirty="0" err="1" smtClean="0"/>
              <a:t>simplement</a:t>
            </a:r>
            <a:r>
              <a:rPr lang="en-CA" sz="2800" dirty="0" smtClean="0"/>
              <a:t> </a:t>
            </a:r>
            <a:r>
              <a:rPr lang="en-CA" sz="2800" dirty="0" err="1" smtClean="0"/>
              <a:t>d’inspirer</a:t>
            </a:r>
            <a:r>
              <a:rPr lang="en-CA" sz="2800" dirty="0" smtClean="0"/>
              <a:t> et </a:t>
            </a:r>
            <a:r>
              <a:rPr lang="en-CA" sz="2800" dirty="0" err="1" smtClean="0"/>
              <a:t>d’expirer</a:t>
            </a:r>
            <a:r>
              <a:rPr lang="en-CA" sz="2800" dirty="0" smtClean="0"/>
              <a:t>. </a:t>
            </a:r>
          </a:p>
          <a:p>
            <a:r>
              <a:rPr lang="en-CA" sz="2800" dirty="0" smtClean="0"/>
              <a:t>MAIS</a:t>
            </a:r>
          </a:p>
          <a:p>
            <a:r>
              <a:rPr lang="en-CA" sz="2800" dirty="0" err="1" smtClean="0"/>
              <a:t>C’est</a:t>
            </a:r>
            <a:r>
              <a:rPr lang="en-CA" sz="2800" dirty="0" smtClean="0"/>
              <a:t> grace à </a:t>
            </a:r>
            <a:r>
              <a:rPr lang="en-CA" sz="2800" dirty="0" err="1" smtClean="0"/>
              <a:t>chacun</a:t>
            </a:r>
            <a:r>
              <a:rPr lang="en-CA" sz="2800" dirty="0" smtClean="0"/>
              <a:t> de </a:t>
            </a:r>
            <a:r>
              <a:rPr lang="en-CA" sz="2800" dirty="0" err="1" smtClean="0"/>
              <a:t>nos</a:t>
            </a:r>
            <a:r>
              <a:rPr lang="en-CA" sz="2800" dirty="0" smtClean="0"/>
              <a:t> cellules </a:t>
            </a:r>
            <a:r>
              <a:rPr lang="en-CA" sz="2800" dirty="0" err="1" smtClean="0"/>
              <a:t>parce</a:t>
            </a:r>
            <a:r>
              <a:rPr lang="en-CA" sz="2800" dirty="0" smtClean="0"/>
              <a:t> </a:t>
            </a:r>
            <a:r>
              <a:rPr lang="en-CA" sz="2800" dirty="0" err="1" smtClean="0"/>
              <a:t>qu’elles</a:t>
            </a:r>
            <a:r>
              <a:rPr lang="en-CA" sz="2800" dirty="0" smtClean="0"/>
              <a:t> </a:t>
            </a:r>
            <a:r>
              <a:rPr lang="en-CA" sz="2800" dirty="0" err="1" smtClean="0"/>
              <a:t>prennent</a:t>
            </a:r>
            <a:r>
              <a:rPr lang="en-CA" sz="2800" dirty="0" smtClean="0"/>
              <a:t> </a:t>
            </a:r>
            <a:r>
              <a:rPr lang="en-CA" sz="2800" dirty="0" err="1" smtClean="0"/>
              <a:t>l’oxygène</a:t>
            </a:r>
            <a:r>
              <a:rPr lang="en-CA" sz="2800" dirty="0" smtClean="0"/>
              <a:t> </a:t>
            </a:r>
            <a:r>
              <a:rPr lang="en-CA" sz="2800" dirty="0" err="1" smtClean="0"/>
              <a:t>qu’on</a:t>
            </a:r>
            <a:r>
              <a:rPr lang="en-CA" sz="2800" dirty="0" smtClean="0"/>
              <a:t> inspire, fait la respiration </a:t>
            </a:r>
            <a:r>
              <a:rPr lang="en-CA" sz="2800" dirty="0" err="1" smtClean="0"/>
              <a:t>cellulaire</a:t>
            </a:r>
            <a:r>
              <a:rPr lang="en-CA" sz="2800" dirty="0" smtClean="0"/>
              <a:t> pour nous donner de </a:t>
            </a:r>
            <a:r>
              <a:rPr lang="en-CA" sz="2800" dirty="0" err="1" smtClean="0"/>
              <a:t>l’énergie</a:t>
            </a:r>
            <a:r>
              <a:rPr lang="en-CA" sz="2800" dirty="0" smtClean="0"/>
              <a:t>, de </a:t>
            </a:r>
            <a:r>
              <a:rPr lang="en-CA" sz="2800" dirty="0" err="1" smtClean="0"/>
              <a:t>l’eau</a:t>
            </a:r>
            <a:r>
              <a:rPr lang="en-CA" sz="2800" dirty="0" smtClean="0"/>
              <a:t> pour </a:t>
            </a:r>
            <a:r>
              <a:rPr lang="en-CA" sz="2800" dirty="0" err="1" smtClean="0"/>
              <a:t>nos</a:t>
            </a:r>
            <a:r>
              <a:rPr lang="en-CA" sz="2800" dirty="0" smtClean="0"/>
              <a:t> cellules et le CO2 pour expirer.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319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*</a:t>
            </a:r>
            <a:r>
              <a:rPr lang="en-CA" sz="2800" dirty="0" err="1" smtClean="0"/>
              <a:t>Quand</a:t>
            </a:r>
            <a:r>
              <a:rPr lang="en-CA" sz="2800" dirty="0" smtClean="0"/>
              <a:t> </a:t>
            </a:r>
            <a:r>
              <a:rPr lang="en-CA" sz="2800" dirty="0" err="1" smtClean="0"/>
              <a:t>tu</a:t>
            </a:r>
            <a:r>
              <a:rPr lang="en-CA" sz="2800" dirty="0" smtClean="0"/>
              <a:t> </a:t>
            </a:r>
            <a:r>
              <a:rPr lang="en-CA" sz="2800" dirty="0" err="1" smtClean="0"/>
              <a:t>fais</a:t>
            </a:r>
            <a:r>
              <a:rPr lang="en-CA" sz="2800" dirty="0" smtClean="0"/>
              <a:t> </a:t>
            </a:r>
            <a:r>
              <a:rPr lang="en-CA" sz="2800" dirty="0" err="1" smtClean="0"/>
              <a:t>une</a:t>
            </a:r>
            <a:r>
              <a:rPr lang="en-CA" sz="2800" dirty="0" smtClean="0"/>
              <a:t> course, </a:t>
            </a:r>
            <a:r>
              <a:rPr lang="en-CA" sz="2800" dirty="0" err="1" smtClean="0"/>
              <a:t>tu</a:t>
            </a:r>
            <a:r>
              <a:rPr lang="en-CA" sz="2800" dirty="0" smtClean="0"/>
              <a:t> as </a:t>
            </a:r>
            <a:r>
              <a:rPr lang="en-CA" sz="2800" dirty="0" err="1" smtClean="0"/>
              <a:t>chaud</a:t>
            </a:r>
            <a:r>
              <a:rPr lang="en-CA" sz="2800" dirty="0" smtClean="0"/>
              <a:t> </a:t>
            </a:r>
            <a:r>
              <a:rPr lang="en-CA" sz="2800" dirty="0" err="1" smtClean="0"/>
              <a:t>quand</a:t>
            </a:r>
            <a:r>
              <a:rPr lang="en-CA" sz="2800" dirty="0" smtClean="0"/>
              <a:t> </a:t>
            </a:r>
            <a:r>
              <a:rPr lang="en-CA" sz="2800" dirty="0" err="1" smtClean="0"/>
              <a:t>tu</a:t>
            </a:r>
            <a:r>
              <a:rPr lang="en-CA" sz="2800" dirty="0" smtClean="0"/>
              <a:t> as </a:t>
            </a:r>
            <a:r>
              <a:rPr lang="en-CA" sz="2800" dirty="0" err="1" smtClean="0"/>
              <a:t>fini</a:t>
            </a:r>
            <a:r>
              <a:rPr lang="en-CA" sz="2800" dirty="0" smtClean="0"/>
              <a:t>. </a:t>
            </a:r>
            <a:r>
              <a:rPr lang="en-CA" sz="2800" dirty="0" err="1" smtClean="0"/>
              <a:t>C’est</a:t>
            </a:r>
            <a:r>
              <a:rPr lang="en-CA" sz="2800" dirty="0" smtClean="0"/>
              <a:t> à cause de </a:t>
            </a:r>
            <a:r>
              <a:rPr lang="en-CA" sz="2800" dirty="0" err="1" smtClean="0"/>
              <a:t>toute</a:t>
            </a:r>
            <a:r>
              <a:rPr lang="en-CA" sz="2800" dirty="0" smtClean="0"/>
              <a:t> </a:t>
            </a:r>
            <a:r>
              <a:rPr lang="en-CA" sz="2800" dirty="0" err="1" smtClean="0"/>
              <a:t>l’énergie</a:t>
            </a:r>
            <a:r>
              <a:rPr lang="en-CA" sz="2800" dirty="0" smtClean="0"/>
              <a:t> que </a:t>
            </a:r>
            <a:r>
              <a:rPr lang="en-CA" sz="2800" dirty="0" err="1" smtClean="0"/>
              <a:t>tes</a:t>
            </a:r>
            <a:r>
              <a:rPr lang="en-CA" sz="2800" dirty="0" smtClean="0"/>
              <a:t> cellules </a:t>
            </a:r>
            <a:r>
              <a:rPr lang="en-CA" sz="2800" dirty="0" err="1" smtClean="0"/>
              <a:t>musculaires</a:t>
            </a:r>
            <a:r>
              <a:rPr lang="en-CA" sz="2800" dirty="0" smtClean="0"/>
              <a:t> </a:t>
            </a:r>
            <a:r>
              <a:rPr lang="en-CA" sz="2800" dirty="0" err="1" smtClean="0"/>
              <a:t>ont</a:t>
            </a:r>
            <a:r>
              <a:rPr lang="en-CA" sz="2800" dirty="0" smtClean="0"/>
              <a:t> </a:t>
            </a:r>
            <a:r>
              <a:rPr lang="en-CA" sz="2800" dirty="0" err="1" smtClean="0"/>
              <a:t>produit</a:t>
            </a:r>
            <a:r>
              <a:rPr lang="en-CA" sz="2800" dirty="0" smtClean="0"/>
              <a:t> pour </a:t>
            </a:r>
            <a:r>
              <a:rPr lang="en-CA" sz="2800" dirty="0" err="1" smtClean="0"/>
              <a:t>fonctionner</a:t>
            </a:r>
            <a:r>
              <a:rPr lang="en-CA" sz="2800" dirty="0" smtClean="0"/>
              <a:t> et faire la course.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4710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Pourquoi</a:t>
            </a:r>
            <a:r>
              <a:rPr lang="en-CA" dirty="0" smtClean="0"/>
              <a:t> les cellules </a:t>
            </a:r>
            <a:r>
              <a:rPr lang="en-CA" dirty="0" err="1" smtClean="0"/>
              <a:t>ont-elles</a:t>
            </a:r>
            <a:r>
              <a:rPr lang="en-CA" dirty="0" smtClean="0"/>
              <a:t> </a:t>
            </a:r>
            <a:r>
              <a:rPr lang="en-CA" dirty="0" err="1" smtClean="0"/>
              <a:t>besoin</a:t>
            </a:r>
            <a:r>
              <a:rPr lang="en-CA" dirty="0" smtClean="0"/>
              <a:t> </a:t>
            </a:r>
            <a:r>
              <a:rPr lang="en-CA" dirty="0" err="1" smtClean="0"/>
              <a:t>d’énergie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Le transport </a:t>
            </a:r>
            <a:r>
              <a:rPr lang="en-CA" sz="2800" dirty="0" err="1" smtClean="0"/>
              <a:t>actif</a:t>
            </a:r>
            <a:r>
              <a:rPr lang="en-CA" sz="2800" dirty="0" smtClean="0"/>
              <a:t> </a:t>
            </a:r>
            <a:r>
              <a:rPr lang="en-CA" sz="2800" dirty="0" err="1" smtClean="0"/>
              <a:t>dans</a:t>
            </a:r>
            <a:r>
              <a:rPr lang="en-CA" sz="2800" dirty="0" smtClean="0"/>
              <a:t> la membrane </a:t>
            </a:r>
            <a:r>
              <a:rPr lang="en-CA" sz="2800" dirty="0" err="1" smtClean="0"/>
              <a:t>cellulaire</a:t>
            </a:r>
            <a:endParaRPr lang="en-CA" sz="2800" dirty="0" smtClean="0"/>
          </a:p>
          <a:p>
            <a:r>
              <a:rPr lang="en-CA" sz="2800" dirty="0" smtClean="0"/>
              <a:t>Les cellules </a:t>
            </a:r>
            <a:r>
              <a:rPr lang="en-CA" sz="2800" dirty="0" err="1" smtClean="0"/>
              <a:t>musculaires</a:t>
            </a:r>
            <a:r>
              <a:rPr lang="en-CA" sz="2800" dirty="0" smtClean="0"/>
              <a:t> pour se </a:t>
            </a:r>
            <a:r>
              <a:rPr lang="en-CA" sz="2800" dirty="0" err="1" smtClean="0"/>
              <a:t>contracter</a:t>
            </a:r>
            <a:endParaRPr lang="en-CA" sz="2800" dirty="0" smtClean="0"/>
          </a:p>
          <a:p>
            <a:r>
              <a:rPr lang="en-CA" sz="2800" dirty="0" smtClean="0"/>
              <a:t>Les cellules </a:t>
            </a:r>
            <a:r>
              <a:rPr lang="en-CA" sz="2800" dirty="0" err="1" smtClean="0"/>
              <a:t>nerveuses</a:t>
            </a:r>
            <a:r>
              <a:rPr lang="en-CA" sz="2800" dirty="0" smtClean="0"/>
              <a:t> pour </a:t>
            </a:r>
            <a:r>
              <a:rPr lang="en-CA" sz="2800" dirty="0" err="1" smtClean="0"/>
              <a:t>envoyer</a:t>
            </a:r>
            <a:r>
              <a:rPr lang="en-CA" sz="2800" dirty="0" smtClean="0"/>
              <a:t> les messages</a:t>
            </a:r>
          </a:p>
          <a:p>
            <a:r>
              <a:rPr lang="en-CA" sz="2800" dirty="0" smtClean="0"/>
              <a:t>Les </a:t>
            </a:r>
            <a:r>
              <a:rPr lang="en-CA" sz="2800" dirty="0" err="1" smtClean="0"/>
              <a:t>spermatozoides</a:t>
            </a:r>
            <a:r>
              <a:rPr lang="en-CA" sz="2800" dirty="0" smtClean="0"/>
              <a:t> pour se </a:t>
            </a:r>
            <a:r>
              <a:rPr lang="en-CA" sz="2800" dirty="0" err="1" smtClean="0"/>
              <a:t>déplacer</a:t>
            </a:r>
            <a:endParaRPr lang="en-CA" sz="2800" dirty="0" smtClean="0"/>
          </a:p>
          <a:p>
            <a:r>
              <a:rPr lang="en-CA" sz="2800" dirty="0" smtClean="0"/>
              <a:t>La </a:t>
            </a:r>
            <a:r>
              <a:rPr lang="en-CA" sz="2800" dirty="0" err="1" smtClean="0"/>
              <a:t>plupart</a:t>
            </a:r>
            <a:r>
              <a:rPr lang="en-CA" sz="2800" dirty="0" smtClean="0"/>
              <a:t> des cellules pour </a:t>
            </a:r>
            <a:r>
              <a:rPr lang="en-CA" sz="2800" dirty="0" err="1" smtClean="0"/>
              <a:t>croître</a:t>
            </a:r>
            <a:r>
              <a:rPr lang="en-CA" sz="2800" dirty="0" smtClean="0"/>
              <a:t> et se </a:t>
            </a:r>
            <a:r>
              <a:rPr lang="en-CA" sz="2800" dirty="0" err="1" smtClean="0"/>
              <a:t>reproduire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212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</TotalTime>
  <Words>138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PowerPoint Presentation</vt:lpstr>
      <vt:lpstr>PowerPoint Presentation</vt:lpstr>
      <vt:lpstr>PowerPoint Presentation</vt:lpstr>
      <vt:lpstr>Pourquoi les cellules ont-elles besoin d’énergie?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2017-11-20T18:13:33Z</dcterms:created>
  <dcterms:modified xsi:type="dcterms:W3CDTF">2017-11-20T19:35:11Z</dcterms:modified>
</cp:coreProperties>
</file>