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ld Standard TT" panose="020B060402020202020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53877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97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ec317ccc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ec317ccc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6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ec317ccc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ec317ccc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61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ec317ccc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ec317ccc1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620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ec317ccc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ec317ccc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54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ec317ccc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ec317ccc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940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ec317ccc1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ec317ccc1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733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valeurs personnelles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MVS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Complète la feuille en groupe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Les valeurs personnelles → une définition</a:t>
            </a:r>
            <a:endParaRPr b="1" u="sng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50800" lvl="0" indent="-40005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700"/>
              <a:buFont typeface="Arial"/>
              <a:buChar char="❖"/>
            </a:pPr>
            <a:r>
              <a:rPr lang="en" sz="27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Les valeurs personnelles sont ce qui est important pour nous, les caractéristiques et les comportements qui nous motivent et orientent nos décisions</a:t>
            </a:r>
            <a:endParaRPr sz="27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Les valeurs personnelles → les exemples</a:t>
            </a:r>
            <a:endParaRPr b="1" u="sng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Les bénéfices si on connait nos valeurs</a:t>
            </a:r>
            <a:endParaRPr b="1" u="sng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169400" y="1317875"/>
            <a:ext cx="8974500" cy="360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❖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Les valeurs vous aident à 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trouver votre objectif.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réagir dans des situations difficiles.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prendre des décisions. 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choisir la bonne carrière.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développer un sens de soi. 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➢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augmenter votre confiance en vous.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Char char="❖"/>
            </a:pPr>
            <a:r>
              <a:rPr lang="en" sz="24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Les valeurs aident votre niveau de bonheur global.</a:t>
            </a:r>
            <a:endParaRPr sz="24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Nos valeurs viennent d’où?</a:t>
            </a:r>
            <a:endParaRPr b="1" u="sng"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50800" lvl="0" indent="-3429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27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Les valeurs sont souvent influencées par des choses ou des personnes qui ont touché nos vies.</a:t>
            </a:r>
            <a:endParaRPr sz="2700">
              <a:solidFill>
                <a:srgbClr val="222222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2700">
                <a:solidFill>
                  <a:srgbClr val="222222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Notre famille, notre école, notre communauté, nos amis, notre religion et notre culture peuvent tous influencer les valeurs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Votre tache</a:t>
            </a:r>
            <a:endParaRPr b="1" u="sng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42603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Choisissez les six valeurs les plus importants a vous et expliquer pourquoi en 2-3 phrases.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Complète le blason avec votre nom et un représentation visuel de chaque valeur. </a:t>
            </a:r>
            <a:endParaRPr sz="22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5800" y="730763"/>
            <a:ext cx="2698250" cy="368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On-screen Show (16:9)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Old Standard TT</vt:lpstr>
      <vt:lpstr>Arial</vt:lpstr>
      <vt:lpstr>Paperback</vt:lpstr>
      <vt:lpstr>Les valeurs personnelles</vt:lpstr>
      <vt:lpstr>Complète la feuille en groupe </vt:lpstr>
      <vt:lpstr>Les valeurs personnelles → une définition</vt:lpstr>
      <vt:lpstr>Les valeurs personnelles → les exemples</vt:lpstr>
      <vt:lpstr>Les bénéfices si on connait nos valeurs</vt:lpstr>
      <vt:lpstr>Nos valeurs viennent d’où?</vt:lpstr>
      <vt:lpstr>Votre tache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 personnelles</dc:title>
  <dc:creator>Michelle Salah</dc:creator>
  <cp:lastModifiedBy>User</cp:lastModifiedBy>
  <cp:revision>1</cp:revision>
  <dcterms:modified xsi:type="dcterms:W3CDTF">2019-09-11T12:35:18Z</dcterms:modified>
</cp:coreProperties>
</file>